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827E-2A87-4985-9548-17C4698EAF3B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287D-6FA0-4623-9EC4-030FDDD1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40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B827E-2A87-4985-9548-17C4698EAF3B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D287D-6FA0-4623-9EC4-030FDDD1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7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6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23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11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568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31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56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4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9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1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5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24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3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구조</a:t>
            </a:r>
            <a:r>
              <a:rPr lang="en-US" altLang="ko-KR" smtClean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2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6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실수 표현 문제</a:t>
            </a:r>
            <a:r>
              <a:rPr lang="en-US" altLang="ko-KR" smtClean="0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30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87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4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82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7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2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1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4DE6"/>
                </a:solidFill>
              </a:rPr>
              <a:t>프로그래밍</a:t>
            </a:r>
            <a:r>
              <a:rPr lang="en-US" altLang="ko-KR" smtClean="0">
                <a:solidFill>
                  <a:srgbClr val="004DE6"/>
                </a:solidFill>
              </a:rPr>
              <a:t>(Programming)</a:t>
            </a:r>
            <a:endParaRPr lang="en-US" altLang="ko-KR" dirty="0" smtClean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2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37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07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5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</a:t>
            </a:r>
            <a:r>
              <a:rPr lang="en-US" smtClean="0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7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4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40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60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4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프로그램</a:t>
            </a:r>
            <a:r>
              <a:rPr lang="en-US" altLang="ko-KR" smtClean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27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30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78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17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97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61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65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</a:t>
            </a:r>
            <a:r>
              <a:rPr lang="en-US" altLang="ko-KR" smtClean="0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49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4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어떻게 볼 수 있는가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60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8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21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02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93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8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7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73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46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70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4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4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39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57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98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2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20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01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79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40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91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08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38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06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7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90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03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06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2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동차 좌표계</a:t>
            </a:r>
            <a:r>
              <a:rPr lang="en-US" altLang="ko-KR" smtClean="0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6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96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0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39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1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45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270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25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016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779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55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389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행렬</a:t>
            </a:r>
            <a:r>
              <a:rPr lang="en-US" altLang="ko-KR" smtClean="0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8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엔진</a:t>
            </a:r>
            <a:r>
              <a:rPr lang="en-US" altLang="ko-KR" smtClean="0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08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546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117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6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50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67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99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187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9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79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화면 슬라이드 쇼(4:3)</PresentationFormat>
  <Paragraphs>104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08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2019-03-03T15:09:05Z</dcterms:created>
  <dcterms:modified xsi:type="dcterms:W3CDTF">2019-03-03T15:09:05Z</dcterms:modified>
</cp:coreProperties>
</file>